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>
      <p:cViewPr varScale="1">
        <p:scale>
          <a:sx n="89" d="100"/>
          <a:sy n="89" d="100"/>
        </p:scale>
        <p:origin x="164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6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62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294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1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602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378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642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521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173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9608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60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91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843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7946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8049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69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70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883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78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30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00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5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8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9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96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4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/>
              <a:pPr defTabSz="457200"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45720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9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/>
              <a:pPr defTabSz="457200"/>
              <a:t>7/2/18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45720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682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00" y="194131"/>
            <a:ext cx="8126261" cy="13897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Case study: Maria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1" y="1583871"/>
            <a:ext cx="7912383" cy="4898572"/>
          </a:xfrm>
        </p:spPr>
        <p:txBody>
          <a:bodyPr>
            <a:normAutofit lnSpcReduction="10000"/>
          </a:bodyPr>
          <a:lstStyle/>
          <a:p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33 year old female pregnant with 3rd child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17 year old daughter pregnant at the same time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Toddler living with husband and his mother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HIV viral load controlled during pregnancy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Reported smoking crack/cocaine during pregnancy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Had pending family court case for custody of her second daughter and criminal court case for robbery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utoShape 2" descr="Image result for poppy plant morphine"/>
          <p:cNvSpPr>
            <a:spLocks noChangeAspect="1" noChangeArrowheads="1"/>
          </p:cNvSpPr>
          <p:nvPr/>
        </p:nvSpPr>
        <p:spPr bwMode="auto">
          <a:xfrm>
            <a:off x="-23813" y="-136525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74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00" y="194131"/>
            <a:ext cx="8126261" cy="13897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What happened?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1" y="1583871"/>
            <a:ext cx="7912383" cy="4898572"/>
          </a:xfrm>
        </p:spPr>
        <p:txBody>
          <a:bodyPr>
            <a:normAutofit lnSpcReduction="10000"/>
          </a:bodyPr>
          <a:lstStyle/>
          <a:p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attended inpatient 28 day program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mandated to substance use treatment program three times a week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Multiple team conferences involving MCM, FFHCP, PCP and ob-gyn team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had ACS case conference following delivery and was granted custody of her daughter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utoShape 2" descr="Image result for poppy plant morphine"/>
          <p:cNvSpPr>
            <a:spLocks noChangeAspect="1" noChangeArrowheads="1"/>
          </p:cNvSpPr>
          <p:nvPr/>
        </p:nvSpPr>
        <p:spPr bwMode="auto">
          <a:xfrm>
            <a:off x="-23813" y="-136525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9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00" y="194131"/>
            <a:ext cx="8126261" cy="13897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Case study: </a:t>
            </a:r>
            <a:r>
              <a:rPr lang="en-US" dirty="0" err="1">
                <a:solidFill>
                  <a:srgbClr val="FFFF00"/>
                </a:solidFill>
              </a:rPr>
              <a:t>tonya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1" y="1583871"/>
            <a:ext cx="7912383" cy="4898572"/>
          </a:xfrm>
        </p:spPr>
        <p:txBody>
          <a:bodyPr>
            <a:normAutofit fontScale="92500" lnSpcReduction="10000"/>
          </a:bodyPr>
          <a:lstStyle/>
          <a:p>
            <a:endParaRPr lang="en-US" sz="2000" dirty="0">
              <a:solidFill>
                <a:schemeClr val="tx1"/>
              </a:solidFill>
            </a:endParaRP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36 year old female pregnant with 4th child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treated for STD during pregnancy but otherwise had no other medical issues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was almost undetectable at time of delivery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Previous self-reported not using any substances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Cocaine in urine toxicology when she was about to do emergency C-section</a:t>
            </a:r>
          </a:p>
          <a:p>
            <a:pPr marL="457200" indent="-4572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Said she used in order to cope with stress of 3 children and partner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utoShape 2" descr="Image result for poppy plant morphine"/>
          <p:cNvSpPr>
            <a:spLocks noChangeAspect="1" noChangeArrowheads="1"/>
          </p:cNvSpPr>
          <p:nvPr/>
        </p:nvSpPr>
        <p:spPr bwMode="auto">
          <a:xfrm>
            <a:off x="-23813" y="-136525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011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00" y="194131"/>
            <a:ext cx="8126261" cy="13897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What happened?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1" y="1583871"/>
            <a:ext cx="7912383" cy="4898572"/>
          </a:xfrm>
        </p:spPr>
        <p:txBody>
          <a:bodyPr>
            <a:normAutofit lnSpcReduction="10000"/>
          </a:bodyPr>
          <a:lstStyle/>
          <a:p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ACS was contacted and Patient was discharged without her child 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After ACS case conference, Patient was able to take her baby home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was required to attend outpatient substance use treatment program three times a week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continues to attend the program after having a positive </a:t>
            </a:r>
            <a:r>
              <a:rPr lang="en-US" dirty="0" err="1">
                <a:solidFill>
                  <a:schemeClr val="tx1"/>
                </a:solidFill>
              </a:rPr>
              <a:t>tox</a:t>
            </a:r>
            <a:r>
              <a:rPr lang="en-US" dirty="0">
                <a:solidFill>
                  <a:schemeClr val="tx1"/>
                </a:solidFill>
              </a:rPr>
              <a:t> screen for marijuana several months ago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utoShape 2" descr="Image result for poppy plant morphine"/>
          <p:cNvSpPr>
            <a:spLocks noChangeAspect="1" noChangeArrowheads="1"/>
          </p:cNvSpPr>
          <p:nvPr/>
        </p:nvSpPr>
        <p:spPr bwMode="auto">
          <a:xfrm>
            <a:off x="-23813" y="-136525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25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71" y="113920"/>
            <a:ext cx="6692721" cy="13897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Case study: Lisa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635" y="1833863"/>
            <a:ext cx="7912383" cy="4508833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27 year old female pregnant with 4th child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HIV was not suppressed during pregnancy 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had indeterminate </a:t>
            </a:r>
            <a:r>
              <a:rPr lang="en-US" dirty="0" err="1">
                <a:solidFill>
                  <a:schemeClr val="tx1"/>
                </a:solidFill>
              </a:rPr>
              <a:t>Quantiferon</a:t>
            </a:r>
            <a:r>
              <a:rPr lang="en-US" dirty="0">
                <a:solidFill>
                  <a:schemeClr val="tx1"/>
                </a:solidFill>
              </a:rPr>
              <a:t> and consistent cough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reported drinking alcohol and smoking marijuana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was undecided on terminating her pregnancy and started and stopped her medications for months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Did not complete prenatal appointments until she was 6 months pregnant</a:t>
            </a:r>
          </a:p>
        </p:txBody>
      </p:sp>
    </p:spTree>
    <p:extLst>
      <p:ext uri="{BB962C8B-B14F-4D97-AF65-F5344CB8AC3E}">
        <p14:creationId xmlns:p14="http://schemas.microsoft.com/office/powerpoint/2010/main" val="2404105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371" y="113920"/>
            <a:ext cx="6692721" cy="138974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What happened?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1783063"/>
            <a:ext cx="7912383" cy="4508833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FFHCP Case manager called ACS due to reported substance use during pregnancy and was primary care giver for her other children. The call was not accepted since details were missing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delivered baby without an undetectable viral load and was able to take the baby home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missed several pediatric appointments for the newborn and her 1 year old son. 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When son was brought in, he had only gained 5 pounds in 5 months and was severely underweight and eventually hospitalized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missed appointments once he was discharged and ACS was contacted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 four children were removed from her custody and placed in foster care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refused to continue receiving services at STAR</a:t>
            </a:r>
          </a:p>
        </p:txBody>
      </p:sp>
    </p:spTree>
    <p:extLst>
      <p:ext uri="{BB962C8B-B14F-4D97-AF65-F5344CB8AC3E}">
        <p14:creationId xmlns:p14="http://schemas.microsoft.com/office/powerpoint/2010/main" val="4245880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952" y="113920"/>
            <a:ext cx="6400801" cy="138974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Case study: Jessica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210" y="1897360"/>
            <a:ext cx="7912383" cy="4681240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25 years old female pregnant with 5th child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required to attend weekly progesterone shots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 year old son was in Foster care, three older children in custody of her parents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Smoked marijuana during course of pregnancy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Had symptoms of depression but refused psych treatment</a:t>
            </a:r>
          </a:p>
        </p:txBody>
      </p:sp>
    </p:spTree>
    <p:extLst>
      <p:ext uri="{BB962C8B-B14F-4D97-AF65-F5344CB8AC3E}">
        <p14:creationId xmlns:p14="http://schemas.microsoft.com/office/powerpoint/2010/main" val="70154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8952" y="113920"/>
            <a:ext cx="6400801" cy="1389743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What happened?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210" y="1897360"/>
            <a:ext cx="7912383" cy="4681240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had C-section and was undetectable at time of delivery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ACS was contacted after Patient gave birth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Patient’s baby was immediately put in foster care in same family as her other son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Patient’s boyfriend is trying to get custody but he cannot live with Patient due to previous ACS allegations</a:t>
            </a:r>
          </a:p>
          <a:p>
            <a:pPr marL="342900" indent="-342900">
              <a:buClr>
                <a:schemeClr val="bg1"/>
              </a:buCl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Patient has been inconsistent with her care since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33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518</Words>
  <Application>Microsoft Macintosh PowerPoint</Application>
  <PresentationFormat>On-screen Show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Clarity</vt:lpstr>
      <vt:lpstr>1_Clarity</vt:lpstr>
      <vt:lpstr>Case study: Maria</vt:lpstr>
      <vt:lpstr>What happened?</vt:lpstr>
      <vt:lpstr>Case study: tonya</vt:lpstr>
      <vt:lpstr>What happened?</vt:lpstr>
      <vt:lpstr>Case study: Lisa </vt:lpstr>
      <vt:lpstr>What happened?</vt:lpstr>
      <vt:lpstr>Case study: Jessica</vt:lpstr>
      <vt:lpstr>What happened?</vt:lpstr>
    </vt:vector>
  </TitlesOfParts>
  <Company>SUNYDMC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study: Maria</dc:title>
  <dc:creator>Laurie Sadofsky</dc:creator>
  <cp:lastModifiedBy>Sara Harvey</cp:lastModifiedBy>
  <cp:revision>1</cp:revision>
  <dcterms:created xsi:type="dcterms:W3CDTF">2016-07-21T14:52:24Z</dcterms:created>
  <dcterms:modified xsi:type="dcterms:W3CDTF">2018-07-02T20:47:43Z</dcterms:modified>
</cp:coreProperties>
</file>